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46434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73477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15682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5154913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13878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667209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7389070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07059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2704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20843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43352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589601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66734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751343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17797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720474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4177A-FB8A-40AD-9176-CA9DE083209E}" type="datetimeFigureOut">
              <a:rPr lang="es-EC" smtClean="0"/>
              <a:t>14/12/2024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10AE65F-30CD-4661-BDB1-011D53FDD17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426233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panhousesp.com.br/es/artigo/jankenpon-conheca-a-historia-do-famosos-jogo/#:~:text=Piedra%2C%20Papel%20o%20Tijera,-%C2%BFQui%C3%A9n%20nunca%20ha&amp;text=Las%20primeras%20referencias%20a%20este,una%20comunidad%20china%20en%20Nagasaki" TargetMode="External"/><Relationship Id="rId2" Type="http://schemas.openxmlformats.org/officeDocument/2006/relationships/hyperlink" Target="https://www.esquire.com/es/tecnologia/a31246448/piedra-papel-tijera-historia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89902137-1F96-4A57-8492-38ABAD4E65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7396" y="1672699"/>
            <a:ext cx="5240402" cy="15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C"/>
          </a:p>
        </p:txBody>
      </p:sp>
      <p:pic>
        <p:nvPicPr>
          <p:cNvPr id="2049" name="Imagen 6" descr="7FA6E16B">
            <a:extLst>
              <a:ext uri="{FF2B5EF4-FFF2-40B4-BE49-F238E27FC236}">
                <a16:creationId xmlns:a16="http://schemas.microsoft.com/office/drawing/2014/main" id="{D3F536E7-D408-4C75-80C4-A9083C01A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9816" y="664905"/>
            <a:ext cx="2908055" cy="1740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F3F4D618-F1A8-472C-AA16-5973C629DB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4547" y="3201991"/>
            <a:ext cx="7240689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35750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35750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35750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35750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35750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5750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5750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5750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5750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75050" algn="l"/>
              </a:tabLst>
            </a:pPr>
            <a:r>
              <a:rPr kumimoji="0" lang="es-EC" altLang="es-EC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Nombre:</a:t>
            </a:r>
            <a:r>
              <a:rPr kumimoji="0" lang="es-EC" altLang="es-EC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kumimoji="0" lang="es-EC" altLang="es-EC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Jeferson</a:t>
            </a:r>
            <a:r>
              <a:rPr kumimoji="0" lang="es-EC" altLang="es-EC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Castro</a:t>
            </a:r>
            <a:endParaRPr kumimoji="0" lang="es-EC" altLang="es-EC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75050" algn="l"/>
              </a:tabLst>
            </a:pPr>
            <a:r>
              <a:rPr kumimoji="0" lang="es-EC" altLang="es-EC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Paralelo:</a:t>
            </a:r>
            <a:r>
              <a:rPr kumimoji="0" lang="es-EC" altLang="es-EC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</a:t>
            </a:r>
            <a:endParaRPr kumimoji="0" lang="es-EC" altLang="es-EC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75050" algn="l"/>
              </a:tabLst>
            </a:pPr>
            <a:r>
              <a:rPr kumimoji="0" lang="es-EC" altLang="es-EC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Fecha:</a:t>
            </a:r>
            <a:r>
              <a:rPr kumimoji="0" lang="es-EC" altLang="es-EC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16-12-2024</a:t>
            </a:r>
            <a:endParaRPr kumimoji="0" lang="es-EC" altLang="es-EC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75050" algn="l"/>
              </a:tabLst>
            </a:pPr>
            <a:r>
              <a:rPr kumimoji="0" lang="es-EC" altLang="es-EC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Materia:</a:t>
            </a:r>
            <a:r>
              <a:rPr kumimoji="0" lang="es-EC" altLang="es-EC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</a:t>
            </a:r>
            <a:r>
              <a:rPr kumimoji="0" lang="es-EC" altLang="es-EC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ó</a:t>
            </a:r>
            <a:r>
              <a:rPr kumimoji="0" lang="es-EC" altLang="es-EC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gica de programaci</a:t>
            </a:r>
            <a:r>
              <a:rPr kumimoji="0" lang="es-EC" altLang="es-EC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ó</a:t>
            </a:r>
            <a:r>
              <a:rPr kumimoji="0" lang="es-EC" altLang="es-EC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 </a:t>
            </a:r>
            <a:endParaRPr kumimoji="0" lang="es-EC" altLang="es-EC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3575050" algn="l"/>
              </a:tabLst>
            </a:pPr>
            <a:r>
              <a:rPr kumimoji="0" lang="es-EC" altLang="es-EC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Tema:</a:t>
            </a:r>
            <a:r>
              <a:rPr kumimoji="0" lang="es-EC" altLang="es-EC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kumimoji="0" lang="es-EC" altLang="es-EC" b="0" i="0" u="none" strike="noStrike" cap="none" normalizeH="0" baseline="0" dirty="0">
                <a:ln>
                  <a:noFill/>
                </a:ln>
                <a:solidFill>
                  <a:srgbClr val="2D3B4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Presentación de desarrollo del juego piedra, papel o tijera. </a:t>
            </a:r>
            <a:endParaRPr kumimoji="0" lang="es-EC" altLang="es-EC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0419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5CBB54-6252-4D66-9487-50F28CDC1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7582" y="691222"/>
            <a:ext cx="8911687" cy="1280890"/>
          </a:xfrm>
        </p:spPr>
        <p:txBody>
          <a:bodyPr/>
          <a:lstStyle/>
          <a:p>
            <a:r>
              <a:rPr lang="es-EC" dirty="0"/>
              <a:t>Conclusiones: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18044BE1-3FB7-4741-9120-90ECADE6F3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0009" y="2308541"/>
            <a:ext cx="5791981" cy="3858237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A37F73C-DAD1-4B43-A6F8-9C1E5533FC98}"/>
              </a:ext>
            </a:extLst>
          </p:cNvPr>
          <p:cNvSpPr txBox="1"/>
          <p:nvPr/>
        </p:nvSpPr>
        <p:spPr>
          <a:xfrm>
            <a:off x="1884726" y="1331667"/>
            <a:ext cx="84225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dirty="0"/>
              <a:t>Siguiendo estos pasos se logro digitalizar hasta cierta parte el juego, con forme se vaya adquiriendo conocimiento sobre el tema se seguirá actualizando y puliendo este proyecto. </a:t>
            </a:r>
          </a:p>
        </p:txBody>
      </p:sp>
    </p:spTree>
    <p:extLst>
      <p:ext uri="{BB962C8B-B14F-4D97-AF65-F5344CB8AC3E}">
        <p14:creationId xmlns:p14="http://schemas.microsoft.com/office/powerpoint/2010/main" val="1132105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1B56215-671F-46BE-9F5E-4D0ACF83BFB2}"/>
              </a:ext>
            </a:extLst>
          </p:cNvPr>
          <p:cNvSpPr txBox="1"/>
          <p:nvPr/>
        </p:nvSpPr>
        <p:spPr>
          <a:xfrm>
            <a:off x="1708368" y="623612"/>
            <a:ext cx="7536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3600" dirty="0"/>
              <a:t>Bibliografías</a:t>
            </a:r>
            <a:r>
              <a:rPr lang="es-EC" dirty="0"/>
              <a:t>: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E406261-DF1E-44EB-B040-EDB46C96BB53}"/>
              </a:ext>
            </a:extLst>
          </p:cNvPr>
          <p:cNvSpPr txBox="1"/>
          <p:nvPr/>
        </p:nvSpPr>
        <p:spPr>
          <a:xfrm>
            <a:off x="2088858" y="2090172"/>
            <a:ext cx="837221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sz="1400" dirty="0"/>
              <a:t>Anna </a:t>
            </a:r>
            <a:r>
              <a:rPr lang="es-EC" sz="1400" dirty="0" err="1"/>
              <a:t>Yehunda</a:t>
            </a:r>
            <a:r>
              <a:rPr lang="en-US" sz="1400" dirty="0"/>
              <a:t>(07/03/2020).La </a:t>
            </a:r>
            <a:r>
              <a:rPr lang="en-US" sz="1400" dirty="0" err="1"/>
              <a:t>larga</a:t>
            </a:r>
            <a:r>
              <a:rPr lang="en-US" sz="1400" dirty="0"/>
              <a:t> </a:t>
            </a:r>
            <a:r>
              <a:rPr lang="en-US" sz="1400" dirty="0" err="1"/>
              <a:t>historia</a:t>
            </a:r>
            <a:r>
              <a:rPr lang="en-US" sz="1400" dirty="0"/>
              <a:t> del Piedra, </a:t>
            </a:r>
            <a:r>
              <a:rPr lang="en-US" sz="1400" dirty="0" err="1"/>
              <a:t>papel</a:t>
            </a:r>
            <a:r>
              <a:rPr lang="en-US" sz="1400" dirty="0"/>
              <a:t> o Tijeras. Esquire.</a:t>
            </a:r>
            <a:r>
              <a:rPr lang="es-EC" sz="1400" dirty="0">
                <a:hlinkClick r:id="rId2"/>
              </a:rPr>
              <a:t> </a:t>
            </a:r>
            <a:r>
              <a:rPr lang="es-EC" sz="1400" dirty="0">
                <a:hlinkClick r:id="rId2"/>
              </a:rPr>
              <a:t>https://www.esquire.com/es/tecnologia/a31246448/piedra-papel-tijera-historia/</a:t>
            </a:r>
            <a:endParaRPr lang="es-EC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Sin </a:t>
            </a:r>
            <a:r>
              <a:rPr lang="en-US" sz="1400" dirty="0" err="1"/>
              <a:t>autor</a:t>
            </a:r>
            <a:r>
              <a:rPr lang="en-US" sz="1400" dirty="0"/>
              <a:t>(18/02/2022).</a:t>
            </a:r>
            <a:r>
              <a:rPr lang="en-US" sz="1400" dirty="0" err="1"/>
              <a:t>Jankenpon</a:t>
            </a:r>
            <a:r>
              <a:rPr lang="en-US" sz="1400" dirty="0"/>
              <a:t>: </a:t>
            </a:r>
            <a:r>
              <a:rPr lang="en-US" sz="1400" dirty="0" err="1"/>
              <a:t>Conozca</a:t>
            </a:r>
            <a:r>
              <a:rPr lang="en-US" sz="1400" dirty="0"/>
              <a:t> La </a:t>
            </a:r>
            <a:r>
              <a:rPr lang="en-US" sz="1400" dirty="0" err="1"/>
              <a:t>historia</a:t>
            </a:r>
            <a:r>
              <a:rPr lang="en-US" sz="1400" dirty="0"/>
              <a:t> del Famoso </a:t>
            </a:r>
            <a:r>
              <a:rPr lang="en-US" sz="1400" dirty="0" err="1"/>
              <a:t>juego</a:t>
            </a:r>
            <a:r>
              <a:rPr lang="en-US" sz="1400" dirty="0"/>
              <a:t> Piedra </a:t>
            </a:r>
            <a:r>
              <a:rPr lang="en-US" sz="1400" dirty="0" err="1"/>
              <a:t>papel</a:t>
            </a:r>
            <a:r>
              <a:rPr lang="en-US" sz="1400" dirty="0"/>
              <a:t> o </a:t>
            </a:r>
            <a:r>
              <a:rPr lang="en-US" sz="1400" dirty="0" err="1"/>
              <a:t>tijera</a:t>
            </a:r>
            <a:r>
              <a:rPr lang="en-US" sz="1400" dirty="0"/>
              <a:t>. Japan House. </a:t>
            </a:r>
            <a:r>
              <a:rPr lang="es-EC" sz="1400" dirty="0">
                <a:hlinkClick r:id="rId3"/>
              </a:rPr>
              <a:t>https://www.japanhousesp.com.br/es/artigo/jankenpon-conheca-a-historia-do-famosos-jogo/#:~:text=Piedra%2C%20Papel%20o%20Tijera,-%C2%BFQui%C3%A9n%20nunca%20ha&amp;text=Las%20primeras%20referencias%20a%20este,una%20comunidad%20china%20en%20Nagasaki</a:t>
            </a:r>
            <a:r>
              <a:rPr lang="es-EC" sz="1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endParaRPr lang="en-US" sz="1400" dirty="0"/>
          </a:p>
          <a:p>
            <a:endParaRPr lang="es-EC" sz="1400" dirty="0"/>
          </a:p>
          <a:p>
            <a:endParaRPr lang="es-EC" sz="1400" dirty="0"/>
          </a:p>
        </p:txBody>
      </p:sp>
    </p:spTree>
    <p:extLst>
      <p:ext uri="{BB962C8B-B14F-4D97-AF65-F5344CB8AC3E}">
        <p14:creationId xmlns:p14="http://schemas.microsoft.com/office/powerpoint/2010/main" val="3532054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ABCE80-29F1-4F33-B966-F163B3C7E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439552"/>
            <a:ext cx="8911687" cy="1280890"/>
          </a:xfrm>
        </p:spPr>
        <p:txBody>
          <a:bodyPr/>
          <a:lstStyle/>
          <a:p>
            <a:r>
              <a:rPr lang="en-US" dirty="0" err="1"/>
              <a:t>Juego</a:t>
            </a:r>
            <a:r>
              <a:rPr lang="en-US" dirty="0"/>
              <a:t> Piedra, </a:t>
            </a:r>
            <a:r>
              <a:rPr lang="en-US" dirty="0" err="1"/>
              <a:t>Papel</a:t>
            </a:r>
            <a:r>
              <a:rPr lang="en-US" dirty="0"/>
              <a:t> o </a:t>
            </a:r>
            <a:r>
              <a:rPr lang="en-US" dirty="0" err="1"/>
              <a:t>Tijera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Introducion</a:t>
            </a:r>
            <a:r>
              <a:rPr lang="en-US" dirty="0"/>
              <a:t>:</a:t>
            </a:r>
            <a:endParaRPr lang="es-EC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E70ED0F2-CEE1-4102-9E0F-672A62B5F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09330" y="1905000"/>
            <a:ext cx="5397342" cy="377825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1F4125DA-7C78-4100-815D-B8C1CF27F833}"/>
              </a:ext>
            </a:extLst>
          </p:cNvPr>
          <p:cNvSpPr txBox="1"/>
          <p:nvPr/>
        </p:nvSpPr>
        <p:spPr>
          <a:xfrm>
            <a:off x="934751" y="2413337"/>
            <a:ext cx="42783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/>
              <a:t>Juego muy popular para toma de decisiones entre amigos.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/>
              <a:t> Tiene orígenes chinos.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/>
              <a:t>El objetivo del proyecto es digitalizar el juego.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/>
              <a:t>Se va a seguir una serie de pasos para su desarrollo. </a:t>
            </a:r>
          </a:p>
        </p:txBody>
      </p:sp>
    </p:spTree>
    <p:extLst>
      <p:ext uri="{BB962C8B-B14F-4D97-AF65-F5344CB8AC3E}">
        <p14:creationId xmlns:p14="http://schemas.microsoft.com/office/powerpoint/2010/main" val="1209463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B97A20-284B-48FF-9CA3-673FC30B0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0804" y="649976"/>
            <a:ext cx="8911687" cy="1280890"/>
          </a:xfrm>
        </p:spPr>
        <p:txBody>
          <a:bodyPr/>
          <a:lstStyle/>
          <a:p>
            <a:r>
              <a:rPr lang="es-EC" dirty="0"/>
              <a:t>Origen:</a:t>
            </a:r>
            <a:br>
              <a:rPr lang="es-EC" dirty="0"/>
            </a:br>
            <a:endParaRPr lang="es-EC" dirty="0"/>
          </a:p>
        </p:txBody>
      </p:sp>
      <p:pic>
        <p:nvPicPr>
          <p:cNvPr id="1026" name="Picture 2" descr="Line art, Cartoon, Illustration, Clip art, Art, Black-and-white, Drawing, ">
            <a:extLst>
              <a:ext uri="{FF2B5EF4-FFF2-40B4-BE49-F238E27FC236}">
                <a16:creationId xmlns:a16="http://schemas.microsoft.com/office/drawing/2014/main" id="{C63B8C09-43F1-484A-AE51-B706485EE5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906" y="2429774"/>
            <a:ext cx="5831000" cy="377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50A9181-AC8B-455D-8C02-0DFC573FCB9D}"/>
              </a:ext>
            </a:extLst>
          </p:cNvPr>
          <p:cNvSpPr txBox="1"/>
          <p:nvPr/>
        </p:nvSpPr>
        <p:spPr>
          <a:xfrm>
            <a:off x="2525086" y="1543574"/>
            <a:ext cx="7550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dirty="0"/>
              <a:t>Primera mención del juego fue en </a:t>
            </a:r>
            <a:r>
              <a:rPr lang="es-EC" dirty="0" err="1"/>
              <a:t>wuzazu</a:t>
            </a:r>
            <a:r>
              <a:rPr lang="es-EC" dirty="0"/>
              <a:t> escrito por </a:t>
            </a:r>
            <a:r>
              <a:rPr lang="es-EC" dirty="0" err="1"/>
              <a:t>xie</a:t>
            </a:r>
            <a:r>
              <a:rPr lang="es-EC" dirty="0"/>
              <a:t> </a:t>
            </a:r>
            <a:r>
              <a:rPr lang="es-EC" dirty="0" err="1"/>
              <a:t>zhaozhi</a:t>
            </a:r>
            <a:r>
              <a:rPr lang="es-EC" dirty="0"/>
              <a:t> entre (206 </a:t>
            </a:r>
            <a:r>
              <a:rPr lang="es-EC" dirty="0" err="1"/>
              <a:t>a.C</a:t>
            </a:r>
            <a:r>
              <a:rPr lang="es-EC" dirty="0"/>
              <a:t> – 220 </a:t>
            </a:r>
            <a:r>
              <a:rPr lang="es-EC" dirty="0" err="1"/>
              <a:t>a.C</a:t>
            </a:r>
            <a:r>
              <a:rPr lang="es-EC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516908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6D00E8-DB8E-4BE7-BD03-0D231BEE1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971" y="632499"/>
            <a:ext cx="8911687" cy="1280890"/>
          </a:xfrm>
        </p:spPr>
        <p:txBody>
          <a:bodyPr/>
          <a:lstStyle/>
          <a:p>
            <a:r>
              <a:rPr lang="es-EC" dirty="0"/>
              <a:t>Pasos para el desarrollo de juego.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2DC6EA-45DE-48B6-BC17-C80A50BB7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1983" y="2242657"/>
            <a:ext cx="8915400" cy="3777622"/>
          </a:xfrm>
        </p:spPr>
        <p:txBody>
          <a:bodyPr/>
          <a:lstStyle/>
          <a:p>
            <a:pPr marL="0" indent="0">
              <a:buNone/>
            </a:pPr>
            <a:r>
              <a:rPr lang="es-EC" dirty="0"/>
              <a:t>Se clasifica en 3:</a:t>
            </a:r>
          </a:p>
          <a:p>
            <a:r>
              <a:rPr lang="es-EC" dirty="0"/>
              <a:t>Comprender el juego.</a:t>
            </a:r>
          </a:p>
          <a:p>
            <a:r>
              <a:rPr lang="es-EC" dirty="0"/>
              <a:t>Diagrama de flujo.</a:t>
            </a:r>
          </a:p>
          <a:p>
            <a:r>
              <a:rPr lang="es-EC" dirty="0"/>
              <a:t>Código en Python.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7BE91D2-E252-48B3-B5D4-3812B9E07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3836" y="1813733"/>
            <a:ext cx="3982193" cy="323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621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A6B648-5D2A-4C9E-9526-41DF11568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5637" y="624110"/>
            <a:ext cx="8911687" cy="1280890"/>
          </a:xfrm>
        </p:spPr>
        <p:txBody>
          <a:bodyPr/>
          <a:lstStyle/>
          <a:p>
            <a:r>
              <a:rPr lang="es-EC" dirty="0"/>
              <a:t>Comprensión de juego. 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63B4C3E8-7A84-4468-B165-5EC08BB61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3050" y="2315887"/>
            <a:ext cx="6337178" cy="431159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42F3E44-1F4C-4F6B-ACBF-00C3374865D8}"/>
              </a:ext>
            </a:extLst>
          </p:cNvPr>
          <p:cNvSpPr txBox="1"/>
          <p:nvPr/>
        </p:nvSpPr>
        <p:spPr>
          <a:xfrm>
            <a:off x="1745637" y="1553145"/>
            <a:ext cx="8632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dirty="0"/>
              <a:t>Hay 3 condiciones para seleccionar un ganador. </a:t>
            </a:r>
          </a:p>
        </p:txBody>
      </p:sp>
    </p:spTree>
    <p:extLst>
      <p:ext uri="{BB962C8B-B14F-4D97-AF65-F5344CB8AC3E}">
        <p14:creationId xmlns:p14="http://schemas.microsoft.com/office/powerpoint/2010/main" val="227291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6B0903-39DC-4107-A88C-39560B868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8859" y="607332"/>
            <a:ext cx="8911687" cy="1280890"/>
          </a:xfrm>
        </p:spPr>
        <p:txBody>
          <a:bodyPr/>
          <a:lstStyle/>
          <a:p>
            <a:r>
              <a:rPr lang="es-EC" dirty="0"/>
              <a:t>Diagrama de Flujo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9BDC0F65-7026-4E2F-B071-907C8ABC0E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8306" y="1247777"/>
            <a:ext cx="4697070" cy="548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72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A4FE8-C2B6-40DB-8FC3-F3D1128F2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32499"/>
            <a:ext cx="8911687" cy="1280890"/>
          </a:xfrm>
        </p:spPr>
        <p:txBody>
          <a:bodyPr/>
          <a:lstStyle/>
          <a:p>
            <a:r>
              <a:rPr lang="es-EC" dirty="0"/>
              <a:t>Código: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430A15-DD50-4205-9178-85B9C3F82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0156" y="1540189"/>
            <a:ext cx="8915400" cy="3777622"/>
          </a:xfrm>
        </p:spPr>
        <p:txBody>
          <a:bodyPr/>
          <a:lstStyle/>
          <a:p>
            <a:r>
              <a:rPr lang="es-EC" dirty="0"/>
              <a:t>Consta de tres partes principales:</a:t>
            </a:r>
          </a:p>
          <a:p>
            <a:pPr marL="0" indent="0">
              <a:buNone/>
            </a:pPr>
            <a:endParaRPr lang="es-EC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FC51BFC-6309-4FA2-8CD2-C99DB277F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063" y="2655452"/>
            <a:ext cx="8077872" cy="2721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004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458B3461-2136-497F-A534-052F6EF8C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1154" y="1582713"/>
            <a:ext cx="9751954" cy="3575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589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5D41CD52-DCB8-44FC-B141-BF2AB7FEC0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4366" y="640360"/>
            <a:ext cx="6880567" cy="571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446583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240</TotalTime>
  <Words>280</Words>
  <Application>Microsoft Office PowerPoint</Application>
  <PresentationFormat>Panorámica</PresentationFormat>
  <Paragraphs>30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Times New Roman</vt:lpstr>
      <vt:lpstr>Wingdings 3</vt:lpstr>
      <vt:lpstr>Espiral</vt:lpstr>
      <vt:lpstr>Presentación de PowerPoint</vt:lpstr>
      <vt:lpstr>Juego Piedra, Papel o Tijera  Introducion:</vt:lpstr>
      <vt:lpstr>Origen: </vt:lpstr>
      <vt:lpstr>Pasos para el desarrollo de juego.</vt:lpstr>
      <vt:lpstr>Comprensión de juego. </vt:lpstr>
      <vt:lpstr>Diagrama de Flujo</vt:lpstr>
      <vt:lpstr>Código:</vt:lpstr>
      <vt:lpstr>Presentación de PowerPoint</vt:lpstr>
      <vt:lpstr>Presentación de PowerPoint</vt:lpstr>
      <vt:lpstr>Conclusiones: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Juego Piedra, Papel o Tijera</dc:title>
  <dc:creator>jefferson cuascota</dc:creator>
  <cp:lastModifiedBy>jefferson cuascota</cp:lastModifiedBy>
  <cp:revision>18</cp:revision>
  <dcterms:created xsi:type="dcterms:W3CDTF">2024-12-14T00:35:55Z</dcterms:created>
  <dcterms:modified xsi:type="dcterms:W3CDTF">2024-12-15T01:30:55Z</dcterms:modified>
</cp:coreProperties>
</file>

<file path=docProps/thumbnail.jpeg>
</file>